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2C9EFF"/>
    <a:srgbClr val="AB0001"/>
    <a:srgbClr val="C00000"/>
    <a:srgbClr val="9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/>
    <p:restoredTop sz="94631"/>
  </p:normalViewPr>
  <p:slideViewPr>
    <p:cSldViewPr snapToGrid="0" snapToObjects="1">
      <p:cViewPr varScale="1">
        <p:scale>
          <a:sx n="56" d="100"/>
          <a:sy n="56" d="100"/>
        </p:scale>
        <p:origin x="22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1496484"/>
            <a:ext cx="5143500" cy="3183467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486834"/>
            <a:ext cx="1478756" cy="7749117"/>
          </a:xfrm>
          <a:prstGeom prst="rect">
            <a:avLst/>
          </a:prstGeo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486834"/>
            <a:ext cx="4350544" cy="77491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2279652"/>
            <a:ext cx="5915025" cy="3803649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6119285"/>
            <a:ext cx="5915025" cy="20002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1488" y="486834"/>
            <a:ext cx="5915025" cy="1767417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3" cy="21336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2915543" y="1316567"/>
            <a:ext cx="3471863" cy="6498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3" cy="508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71488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FD334172-A1C0-494A-982C-D143F7358A46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23/03/2017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71713" y="8475134"/>
            <a:ext cx="2314575" cy="486833"/>
          </a:xfrm>
          <a:prstGeom prst="rect">
            <a:avLst/>
          </a:prstGeom>
        </p:spPr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843463" y="8475134"/>
            <a:ext cx="1543050" cy="486833"/>
          </a:xfrm>
          <a:prstGeom prst="rect">
            <a:avLst/>
          </a:prstGeom>
        </p:spPr>
        <p:txBody>
          <a:bodyPr/>
          <a:lstStyle/>
          <a:p>
            <a:fld id="{4B6332B9-ABAF-4B01-8974-F1FD3BB35A86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ángulo 37"/>
          <p:cNvSpPr/>
          <p:nvPr userDrawn="1"/>
        </p:nvSpPr>
        <p:spPr>
          <a:xfrm>
            <a:off x="0" y="-1"/>
            <a:ext cx="6858000" cy="8018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endParaRPr lang="es-ES_tradnl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9" name="Imagen 86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39"/>
          <p:cNvSpPr/>
          <p:nvPr userDrawn="1"/>
        </p:nvSpPr>
        <p:spPr>
          <a:xfrm>
            <a:off x="-7951" y="8673662"/>
            <a:ext cx="6865952" cy="4665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ángulo 40"/>
          <p:cNvSpPr/>
          <p:nvPr userDrawn="1"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2" name="Rectángulo 41"/>
          <p:cNvSpPr/>
          <p:nvPr userDrawn="1"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3" name="Rectángulo 42"/>
          <p:cNvSpPr/>
          <p:nvPr userDrawn="1"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15" name="Marcador de título 14"/>
          <p:cNvSpPr>
            <a:spLocks noGrp="1"/>
          </p:cNvSpPr>
          <p:nvPr>
            <p:ph type="title"/>
          </p:nvPr>
        </p:nvSpPr>
        <p:spPr>
          <a:xfrm>
            <a:off x="752794" y="137564"/>
            <a:ext cx="5915025" cy="55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818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b="0" i="0" kern="1200">
          <a:solidFill>
            <a:schemeClr val="bg1"/>
          </a:solidFill>
          <a:latin typeface="Arial" charset="0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b="0" i="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b="0" i="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b="0" i="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b="0" i="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2.png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.emf"/><Relationship Id="rId5" Type="http://schemas.openxmlformats.org/officeDocument/2006/relationships/image" Target="../media/image5.emf"/><Relationship Id="rId15" Type="http://schemas.openxmlformats.org/officeDocument/2006/relationships/image" Target="../media/image14.emf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b="44805"/>
          <a:stretch/>
        </p:blipFill>
        <p:spPr>
          <a:xfrm>
            <a:off x="0" y="784676"/>
            <a:ext cx="6858000" cy="2029969"/>
          </a:xfrm>
          <a:prstGeom prst="rect">
            <a:avLst/>
          </a:prstGeom>
        </p:spPr>
      </p:pic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475830" y="3013509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Objetivos de aprendizaje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90" name="Imagen 58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3012074"/>
            <a:ext cx="35718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70"/>
          <p:cNvSpPr txBox="1">
            <a:spLocks noChangeArrowheads="1"/>
          </p:cNvSpPr>
          <p:nvPr/>
        </p:nvSpPr>
        <p:spPr bwMode="auto">
          <a:xfrm>
            <a:off x="453390" y="5066445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¿Quién </a:t>
            </a: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debe </a:t>
            </a:r>
            <a:r>
              <a:rPr lang="es-ES_tradnl" sz="1400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participar? 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3979545" y="3903301"/>
            <a:ext cx="91948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Temario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sp>
        <p:nvSpPr>
          <p:cNvPr id="17" name="Text Box 76"/>
          <p:cNvSpPr txBox="1">
            <a:spLocks noChangeArrowheads="1"/>
          </p:cNvSpPr>
          <p:nvPr/>
        </p:nvSpPr>
        <p:spPr bwMode="auto">
          <a:xfrm>
            <a:off x="453390" y="6198325"/>
            <a:ext cx="2049145" cy="258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Helvetica" charset="0"/>
                <a:ea typeface="MS Mincho" charset="-128"/>
                <a:cs typeface="Gill Sans Light" charset="0"/>
              </a:rPr>
              <a:t>Duración de la clase 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3083" name="Imagen 79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" y="6142912"/>
            <a:ext cx="3587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Imagen 80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37" y="3923836"/>
            <a:ext cx="269875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Imagen 10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02" y="686739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Imagen 10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03" y="7139307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Imagen 105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03" y="7403671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Imagen 10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111" y="8071764"/>
            <a:ext cx="601085" cy="3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/>
          <p:cNvSpPr/>
          <p:nvPr/>
        </p:nvSpPr>
        <p:spPr>
          <a:xfrm>
            <a:off x="2965110" y="918173"/>
            <a:ext cx="3908275" cy="1714500"/>
          </a:xfrm>
          <a:prstGeom prst="rect">
            <a:avLst/>
          </a:prstGeom>
          <a:solidFill>
            <a:srgbClr val="00206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endParaRPr lang="es-ES_tradnl" sz="1200" b="1" i="1" dirty="0">
              <a:effectLst/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  <p:pic>
        <p:nvPicPr>
          <p:cNvPr id="3100" name="Imagen 2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77" y="8242974"/>
            <a:ext cx="875434" cy="4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0"/>
          <p:cNvSpPr>
            <a:spLocks noChangeArrowheads="1"/>
          </p:cNvSpPr>
          <p:nvPr/>
        </p:nvSpPr>
        <p:spPr bwMode="auto">
          <a:xfrm>
            <a:off x="-363855" y="-216131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pic>
        <p:nvPicPr>
          <p:cNvPr id="3075" name="Imagen 8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" y="210812"/>
            <a:ext cx="560388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redondeado 21"/>
          <p:cNvSpPr/>
          <p:nvPr/>
        </p:nvSpPr>
        <p:spPr>
          <a:xfrm>
            <a:off x="3583087" y="6517860"/>
            <a:ext cx="2938855" cy="1186323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>
            <a:off x="144164" y="8788758"/>
            <a:ext cx="1954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s-ES_tradnl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TenStep Latinoamérica </a:t>
            </a:r>
            <a:r>
              <a:rPr lang="es-ES_tradnl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S.A de C.V.</a:t>
            </a:r>
            <a:endParaRPr lang="es-ES_tradnl" sz="800" dirty="0"/>
          </a:p>
        </p:txBody>
      </p:sp>
      <p:sp>
        <p:nvSpPr>
          <p:cNvPr id="44" name="Rectángulo 43"/>
          <p:cNvSpPr/>
          <p:nvPr/>
        </p:nvSpPr>
        <p:spPr>
          <a:xfrm>
            <a:off x="2098545" y="8737606"/>
            <a:ext cx="306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Adolfo Prieto 1756, Colonia del Valle, Benito Juárez 03100, </a:t>
            </a:r>
          </a:p>
          <a:p>
            <a:pPr algn="ctr"/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CDMX, México | 5539 7004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5539 5074 </a:t>
            </a:r>
            <a:r>
              <a:rPr lang="mr-IN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01800 TenStep</a:t>
            </a:r>
            <a:endParaRPr lang="es-ES_tradnl" sz="800" dirty="0"/>
          </a:p>
        </p:txBody>
      </p:sp>
      <p:sp>
        <p:nvSpPr>
          <p:cNvPr id="45" name="Rectángulo 44"/>
          <p:cNvSpPr/>
          <p:nvPr/>
        </p:nvSpPr>
        <p:spPr>
          <a:xfrm>
            <a:off x="5245581" y="8720270"/>
            <a:ext cx="1486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www.tenstep.mx</a:t>
            </a:r>
            <a:r>
              <a:rPr lang="es-ES" sz="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algn="ctr"/>
            <a:r>
              <a:rPr lang="es-ES" sz="8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www.proyectum.lat</a:t>
            </a:r>
            <a:endParaRPr lang="es-ES_tradnl" sz="8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248297" y="6396199"/>
            <a:ext cx="162191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1050" b="1" dirty="0" smtClean="0">
                <a:solidFill>
                  <a:schemeClr val="accent5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Este programa otorga</a:t>
            </a:r>
            <a:r>
              <a:rPr lang="es-ES_tradnl" sz="1050" b="1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s-ES_tradnl" sz="105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69" y="7866043"/>
            <a:ext cx="592050" cy="3052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53" y="7866043"/>
            <a:ext cx="877167" cy="304611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0" y="5003314"/>
            <a:ext cx="419111" cy="415911"/>
          </a:xfrm>
          <a:prstGeom prst="rect">
            <a:avLst/>
          </a:prstGeom>
        </p:spPr>
      </p:pic>
      <p:sp>
        <p:nvSpPr>
          <p:cNvPr id="43" name="Text Box 52"/>
          <p:cNvSpPr txBox="1">
            <a:spLocks noChangeArrowheads="1"/>
          </p:cNvSpPr>
          <p:nvPr/>
        </p:nvSpPr>
        <p:spPr bwMode="auto">
          <a:xfrm>
            <a:off x="3996432" y="3047804"/>
            <a:ext cx="1406525" cy="30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65F9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Prerrequisitos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46" name="Imagen 60"/>
          <p:cNvPicPr>
            <a:picLocks noChangeAspect="1" noChangeArrowheads="1"/>
          </p:cNvPicPr>
          <p:nvPr/>
        </p:nvPicPr>
        <p:blipFill>
          <a:blip r:embed="rId1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064" y="3046969"/>
            <a:ext cx="258762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 Box 70"/>
          <p:cNvSpPr txBox="1">
            <a:spLocks noChangeArrowheads="1"/>
          </p:cNvSpPr>
          <p:nvPr/>
        </p:nvSpPr>
        <p:spPr bwMode="auto">
          <a:xfrm>
            <a:off x="469852" y="7206051"/>
            <a:ext cx="2278380" cy="29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rot="0" vert="horz" wrap="square" lIns="91440" tIns="91440" rIns="91440" bIns="91440" anchor="ctr" anchorCtr="0" upright="1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s-ES_tradnl" sz="1400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Arial" charset="0"/>
                <a:ea typeface="MS Mincho" charset="-128"/>
                <a:cs typeface="Times New Roman" charset="0"/>
              </a:rPr>
              <a:t>Incluye</a:t>
            </a:r>
            <a:endParaRPr lang="es-ES_tradnl" sz="1200" dirty="0">
              <a:solidFill>
                <a:schemeClr val="accent5">
                  <a:lumMod val="75000"/>
                </a:schemeClr>
              </a:solidFill>
              <a:effectLst/>
              <a:latin typeface="Cambria" charset="0"/>
              <a:ea typeface="MS Mincho" charset="-128"/>
              <a:cs typeface="Times New Roman" charset="0"/>
            </a:endParaRPr>
          </a:p>
        </p:txBody>
      </p:sp>
      <p:pic>
        <p:nvPicPr>
          <p:cNvPr id="53" name="Imagen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" y="7143310"/>
            <a:ext cx="387219" cy="384263"/>
          </a:xfrm>
          <a:prstGeom prst="rect">
            <a:avLst/>
          </a:prstGeom>
        </p:spPr>
      </p:pic>
      <p:pic>
        <p:nvPicPr>
          <p:cNvPr id="3099" name="Imagen 2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749" y="8272454"/>
            <a:ext cx="679172" cy="3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3" b="44805"/>
          <a:stretch/>
        </p:blipFill>
        <p:spPr>
          <a:xfrm>
            <a:off x="0" y="784676"/>
            <a:ext cx="6858000" cy="2029969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1005"/>
              </p:ext>
            </p:extLst>
          </p:nvPr>
        </p:nvGraphicFramePr>
        <p:xfrm>
          <a:off x="679172" y="3786385"/>
          <a:ext cx="5628864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14432"/>
                <a:gridCol w="2814432"/>
              </a:tblGrid>
              <a:tr h="295682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80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TenStep SMC - </a:t>
                      </a:r>
                      <a:r>
                        <a:rPr lang="es-ES_tradnl" sz="1800" baseline="0" dirty="0" smtClean="0">
                          <a:latin typeface="Arial Rounded MT Bold" charset="0"/>
                          <a:ea typeface="Arial Rounded MT Bold" charset="0"/>
                          <a:cs typeface="Arial Rounded MT Bold" charset="0"/>
                        </a:rPr>
                        <a:t>16 horas</a:t>
                      </a:r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_tradnl" sz="1800" dirty="0">
                        <a:latin typeface="Arial Rounded MT Bold" charset="0"/>
                        <a:ea typeface="Arial Rounded MT Bold" charset="0"/>
                        <a:cs typeface="Arial Rounded MT Bold" charset="0"/>
                      </a:endParaRPr>
                    </a:p>
                  </a:txBody>
                  <a:tcPr anchor="ctr">
                    <a:solidFill>
                      <a:srgbClr val="2C9EFF"/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Precio</a:t>
                      </a:r>
                      <a:r>
                        <a:rPr lang="es-ES_tradnl" sz="1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de lista: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Pago de contado: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Inscripción: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682">
                <a:tc>
                  <a:txBody>
                    <a:bodyPr/>
                    <a:lstStyle/>
                    <a:p>
                      <a:pPr marL="5429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_tradnl" sz="1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Parcialidades:</a:t>
                      </a:r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s-ES_tradnl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 Box 55"/>
          <p:cNvSpPr txBox="1">
            <a:spLocks noChangeArrowheads="1"/>
          </p:cNvSpPr>
          <p:nvPr/>
        </p:nvSpPr>
        <p:spPr bwMode="auto">
          <a:xfrm>
            <a:off x="833523" y="3126517"/>
            <a:ext cx="2278380" cy="39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rot="0" vert="horz" wrap="square" lIns="91440" tIns="91440" rIns="91440" bIns="91440" anchor="t" anchorCtr="0" upright="1">
            <a:noAutofit/>
          </a:bodyPr>
          <a:lstStyle>
            <a:defPPr>
              <a:defRPr lang="es-MX"/>
            </a:defPPr>
            <a:lvl1pPr>
              <a:spcBef>
                <a:spcPts val="600"/>
              </a:spcBef>
              <a:spcAft>
                <a:spcPts val="0"/>
              </a:spcAft>
              <a:defRPr sz="1400" b="1">
                <a:solidFill>
                  <a:srgbClr val="365F91"/>
                </a:solidFill>
                <a:effectLst/>
                <a:latin typeface="Arial" charset="0"/>
                <a:ea typeface="MS Mincho" charset="-128"/>
                <a:cs typeface="Times New Roman" charset="0"/>
              </a:defRPr>
            </a:lvl1pPr>
          </a:lstStyle>
          <a:p>
            <a:r>
              <a:rPr lang="es-ES_tradnl" dirty="0">
                <a:solidFill>
                  <a:schemeClr val="accent5">
                    <a:lumMod val="75000"/>
                  </a:schemeClr>
                </a:solidFill>
              </a:rPr>
              <a:t>Inversión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2" y="3178802"/>
            <a:ext cx="499230" cy="29953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730754" y="607565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Nombre: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730754" y="649636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Correo: 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730754" y="6956316"/>
            <a:ext cx="91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Teléfono: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730754" y="74411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Empresa:</a:t>
            </a:r>
          </a:p>
        </p:txBody>
      </p:sp>
      <p:sp>
        <p:nvSpPr>
          <p:cNvPr id="19" name="Rectángulo redondeado 18"/>
          <p:cNvSpPr/>
          <p:nvPr/>
        </p:nvSpPr>
        <p:spPr>
          <a:xfrm>
            <a:off x="1631964" y="5997264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/>
          <p:cNvSpPr/>
          <p:nvPr/>
        </p:nvSpPr>
        <p:spPr>
          <a:xfrm>
            <a:off x="1631964" y="6432856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/>
          <p:cNvSpPr/>
          <p:nvPr/>
        </p:nvSpPr>
        <p:spPr>
          <a:xfrm>
            <a:off x="1631964" y="6872835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/>
          <p:cNvSpPr/>
          <p:nvPr/>
        </p:nvSpPr>
        <p:spPr>
          <a:xfrm>
            <a:off x="1631964" y="7379589"/>
            <a:ext cx="4630352" cy="3861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CuadroTexto 22"/>
          <p:cNvSpPr txBox="1"/>
          <p:nvPr/>
        </p:nvSpPr>
        <p:spPr>
          <a:xfrm>
            <a:off x="975689" y="7904973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Forma de pago: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3876923" y="7874195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uadroTexto 24"/>
          <p:cNvSpPr txBox="1"/>
          <p:nvPr/>
        </p:nvSpPr>
        <p:spPr>
          <a:xfrm>
            <a:off x="2684227" y="78895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latin typeface="Arial" charset="0"/>
                <a:ea typeface="Arial" charset="0"/>
                <a:cs typeface="Arial" charset="0"/>
              </a:rPr>
              <a:t>Contado 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5820571" y="7876761"/>
            <a:ext cx="371061" cy="3693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CuadroTexto 26"/>
          <p:cNvSpPr txBox="1"/>
          <p:nvPr/>
        </p:nvSpPr>
        <p:spPr>
          <a:xfrm>
            <a:off x="4362834" y="789215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>
                <a:latin typeface="Arial" charset="0"/>
                <a:ea typeface="Arial" charset="0"/>
                <a:cs typeface="Arial" charset="0"/>
              </a:rPr>
              <a:t>Parcialidades</a:t>
            </a:r>
            <a:endParaRPr lang="es-ES_tradnl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5053414" y="3518948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smtClean="0">
                <a:latin typeface="Arial" charset="0"/>
                <a:ea typeface="Arial" charset="0"/>
                <a:cs typeface="Arial" charset="0"/>
              </a:rPr>
              <a:t>Precios más IVA</a:t>
            </a:r>
            <a:endParaRPr lang="es-ES_tradnl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3030278" y="935759"/>
            <a:ext cx="3538161" cy="1714500"/>
          </a:xfrm>
          <a:prstGeom prst="rect">
            <a:avLst/>
          </a:prstGeom>
          <a:solidFill>
            <a:srgbClr val="00206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0"/>
              </a:spcAft>
            </a:pPr>
            <a:r>
              <a:rPr lang="es-ES" b="1" i="1" dirty="0" smtClean="0">
                <a:solidFill>
                  <a:srgbClr val="FFFFFF"/>
                </a:solidFill>
                <a:latin typeface="Century Gothic" panose="020B0502020202020204" pitchFamily="34" charset="0"/>
                <a:ea typeface="MS Mincho" charset="-128"/>
                <a:cs typeface="Arial" charset="0"/>
              </a:rPr>
              <a:t>Aprovecha nuestros cursos y las facilidades de pago,   es la mejor inversión para tu futuro</a:t>
            </a:r>
            <a:endParaRPr lang="es-ES_tradnl" sz="1200" b="1" i="1" dirty="0">
              <a:effectLst/>
              <a:latin typeface="Century Gothic" panose="020B0502020202020204" pitchFamily="34" charset="0"/>
              <a:ea typeface="MS Mincho" charset="-128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00.00 TS Tema White pptx</Template>
  <TotalTime>4763</TotalTime>
  <Words>105</Words>
  <Application>Microsoft Office PowerPoint</Application>
  <PresentationFormat>Presentación en pantalla (4:3)</PresentationFormat>
  <Paragraphs>28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Arial</vt:lpstr>
      <vt:lpstr>Arial Rounded MT Bold</vt:lpstr>
      <vt:lpstr>Calibri</vt:lpstr>
      <vt:lpstr>Cambria</vt:lpstr>
      <vt:lpstr>Century Gothic</vt:lpstr>
      <vt:lpstr>Gill Sans Light</vt:lpstr>
      <vt:lpstr>Helvetica</vt:lpstr>
      <vt:lpstr>MS Mincho</vt:lpstr>
      <vt:lpstr>Times New Roman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Valdés Garciatorres</dc:creator>
  <cp:lastModifiedBy>Microsoft</cp:lastModifiedBy>
  <cp:revision>44</cp:revision>
  <cp:lastPrinted>2016-12-18T01:09:10Z</cp:lastPrinted>
  <dcterms:created xsi:type="dcterms:W3CDTF">2016-12-17T23:56:12Z</dcterms:created>
  <dcterms:modified xsi:type="dcterms:W3CDTF">2017-03-23T23:52:10Z</dcterms:modified>
</cp:coreProperties>
</file>